
<file path=[Content_Types].xml><?xml version="1.0" encoding="utf-8"?>
<Types xmlns="http://schemas.openxmlformats.org/package/2006/content-types">
  <Default Extension="tmp" ContentType="image/png"/>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2" d="100"/>
          <a:sy n="62" d="100"/>
        </p:scale>
        <p:origin x="102"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036D0-34FC-4304-9F4B-C1E8ADAD84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C9F34C-E1B7-4A80-8347-2B95A9084A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966E7A-E129-4E49-871F-9FA05C10766C}"/>
              </a:ext>
            </a:extLst>
          </p:cNvPr>
          <p:cNvSpPr>
            <a:spLocks noGrp="1"/>
          </p:cNvSpPr>
          <p:nvPr>
            <p:ph type="dt" sz="half" idx="10"/>
          </p:nvPr>
        </p:nvSpPr>
        <p:spPr/>
        <p:txBody>
          <a:bodyPr/>
          <a:lstStyle/>
          <a:p>
            <a:fld id="{123A09DD-CEEF-4CC3-9296-60A98E3C24E1}" type="datetimeFigureOut">
              <a:rPr lang="en-US" smtClean="0"/>
              <a:t>3/9/2018</a:t>
            </a:fld>
            <a:endParaRPr lang="en-US"/>
          </a:p>
        </p:txBody>
      </p:sp>
      <p:sp>
        <p:nvSpPr>
          <p:cNvPr id="5" name="Footer Placeholder 4">
            <a:extLst>
              <a:ext uri="{FF2B5EF4-FFF2-40B4-BE49-F238E27FC236}">
                <a16:creationId xmlns:a16="http://schemas.microsoft.com/office/drawing/2014/main" id="{15018801-B5FB-4E3A-9688-76BA3AC8E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E726E0-4BFD-46DB-A89F-B1323482A3ED}"/>
              </a:ext>
            </a:extLst>
          </p:cNvPr>
          <p:cNvSpPr>
            <a:spLocks noGrp="1"/>
          </p:cNvSpPr>
          <p:nvPr>
            <p:ph type="sldNum" sz="quarter" idx="12"/>
          </p:nvPr>
        </p:nvSpPr>
        <p:spPr/>
        <p:txBody>
          <a:bodyPr/>
          <a:lstStyle/>
          <a:p>
            <a:fld id="{EE7591CA-090E-4095-82E7-6ED05BA6F9F1}" type="slidenum">
              <a:rPr lang="en-US" smtClean="0"/>
              <a:t>‹#›</a:t>
            </a:fld>
            <a:endParaRPr lang="en-US"/>
          </a:p>
        </p:txBody>
      </p:sp>
    </p:spTree>
    <p:extLst>
      <p:ext uri="{BB962C8B-B14F-4D97-AF65-F5344CB8AC3E}">
        <p14:creationId xmlns:p14="http://schemas.microsoft.com/office/powerpoint/2010/main" val="3029391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080ED-ADA9-4DF2-82FE-71A17426FB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819A6B-2DE8-49BC-A934-F367596125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F84FBD-EA15-4C44-88EC-9714A3A59E81}"/>
              </a:ext>
            </a:extLst>
          </p:cNvPr>
          <p:cNvSpPr>
            <a:spLocks noGrp="1"/>
          </p:cNvSpPr>
          <p:nvPr>
            <p:ph type="dt" sz="half" idx="10"/>
          </p:nvPr>
        </p:nvSpPr>
        <p:spPr/>
        <p:txBody>
          <a:bodyPr/>
          <a:lstStyle/>
          <a:p>
            <a:fld id="{123A09DD-CEEF-4CC3-9296-60A98E3C24E1}" type="datetimeFigureOut">
              <a:rPr lang="en-US" smtClean="0"/>
              <a:t>3/9/2018</a:t>
            </a:fld>
            <a:endParaRPr lang="en-US"/>
          </a:p>
        </p:txBody>
      </p:sp>
      <p:sp>
        <p:nvSpPr>
          <p:cNvPr id="5" name="Footer Placeholder 4">
            <a:extLst>
              <a:ext uri="{FF2B5EF4-FFF2-40B4-BE49-F238E27FC236}">
                <a16:creationId xmlns:a16="http://schemas.microsoft.com/office/drawing/2014/main" id="{1559B4F9-4711-482D-A1FC-0CCAE21F44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273499-E32B-4D9B-8509-509F140A765C}"/>
              </a:ext>
            </a:extLst>
          </p:cNvPr>
          <p:cNvSpPr>
            <a:spLocks noGrp="1"/>
          </p:cNvSpPr>
          <p:nvPr>
            <p:ph type="sldNum" sz="quarter" idx="12"/>
          </p:nvPr>
        </p:nvSpPr>
        <p:spPr/>
        <p:txBody>
          <a:bodyPr/>
          <a:lstStyle/>
          <a:p>
            <a:fld id="{EE7591CA-090E-4095-82E7-6ED05BA6F9F1}" type="slidenum">
              <a:rPr lang="en-US" smtClean="0"/>
              <a:t>‹#›</a:t>
            </a:fld>
            <a:endParaRPr lang="en-US"/>
          </a:p>
        </p:txBody>
      </p:sp>
    </p:spTree>
    <p:extLst>
      <p:ext uri="{BB962C8B-B14F-4D97-AF65-F5344CB8AC3E}">
        <p14:creationId xmlns:p14="http://schemas.microsoft.com/office/powerpoint/2010/main" val="1282168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B71998-A8F7-41E5-AB86-22AFA48AC0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6AA70E-1B82-45EE-B523-642AF8A6E61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F88643-741A-48BC-8AEE-88C15BC3D25F}"/>
              </a:ext>
            </a:extLst>
          </p:cNvPr>
          <p:cNvSpPr>
            <a:spLocks noGrp="1"/>
          </p:cNvSpPr>
          <p:nvPr>
            <p:ph type="dt" sz="half" idx="10"/>
          </p:nvPr>
        </p:nvSpPr>
        <p:spPr/>
        <p:txBody>
          <a:bodyPr/>
          <a:lstStyle/>
          <a:p>
            <a:fld id="{123A09DD-CEEF-4CC3-9296-60A98E3C24E1}" type="datetimeFigureOut">
              <a:rPr lang="en-US" smtClean="0"/>
              <a:t>3/9/2018</a:t>
            </a:fld>
            <a:endParaRPr lang="en-US"/>
          </a:p>
        </p:txBody>
      </p:sp>
      <p:sp>
        <p:nvSpPr>
          <p:cNvPr id="5" name="Footer Placeholder 4">
            <a:extLst>
              <a:ext uri="{FF2B5EF4-FFF2-40B4-BE49-F238E27FC236}">
                <a16:creationId xmlns:a16="http://schemas.microsoft.com/office/drawing/2014/main" id="{A980AA00-B0DC-4C1C-A863-96F0855CAF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598DA4-7A6E-450F-826C-D43CFCDDF588}"/>
              </a:ext>
            </a:extLst>
          </p:cNvPr>
          <p:cNvSpPr>
            <a:spLocks noGrp="1"/>
          </p:cNvSpPr>
          <p:nvPr>
            <p:ph type="sldNum" sz="quarter" idx="12"/>
          </p:nvPr>
        </p:nvSpPr>
        <p:spPr/>
        <p:txBody>
          <a:bodyPr/>
          <a:lstStyle/>
          <a:p>
            <a:fld id="{EE7591CA-090E-4095-82E7-6ED05BA6F9F1}" type="slidenum">
              <a:rPr lang="en-US" smtClean="0"/>
              <a:t>‹#›</a:t>
            </a:fld>
            <a:endParaRPr lang="en-US"/>
          </a:p>
        </p:txBody>
      </p:sp>
    </p:spTree>
    <p:extLst>
      <p:ext uri="{BB962C8B-B14F-4D97-AF65-F5344CB8AC3E}">
        <p14:creationId xmlns:p14="http://schemas.microsoft.com/office/powerpoint/2010/main" val="3835411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6CB75-7E1E-4783-9046-1E75CE6652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056E39-2FC5-47F9-AAE1-BC0A3C7B43B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95AB45-1B38-450C-933F-C2716BC48669}"/>
              </a:ext>
            </a:extLst>
          </p:cNvPr>
          <p:cNvSpPr>
            <a:spLocks noGrp="1"/>
          </p:cNvSpPr>
          <p:nvPr>
            <p:ph type="dt" sz="half" idx="10"/>
          </p:nvPr>
        </p:nvSpPr>
        <p:spPr/>
        <p:txBody>
          <a:bodyPr/>
          <a:lstStyle/>
          <a:p>
            <a:fld id="{123A09DD-CEEF-4CC3-9296-60A98E3C24E1}" type="datetimeFigureOut">
              <a:rPr lang="en-US" smtClean="0"/>
              <a:t>3/9/2018</a:t>
            </a:fld>
            <a:endParaRPr lang="en-US"/>
          </a:p>
        </p:txBody>
      </p:sp>
      <p:sp>
        <p:nvSpPr>
          <p:cNvPr id="5" name="Footer Placeholder 4">
            <a:extLst>
              <a:ext uri="{FF2B5EF4-FFF2-40B4-BE49-F238E27FC236}">
                <a16:creationId xmlns:a16="http://schemas.microsoft.com/office/drawing/2014/main" id="{E5307BD8-5665-401D-B26F-8AD691464B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46A3DD-FAA1-4E6D-8CF3-40B6AD41E0EC}"/>
              </a:ext>
            </a:extLst>
          </p:cNvPr>
          <p:cNvSpPr>
            <a:spLocks noGrp="1"/>
          </p:cNvSpPr>
          <p:nvPr>
            <p:ph type="sldNum" sz="quarter" idx="12"/>
          </p:nvPr>
        </p:nvSpPr>
        <p:spPr/>
        <p:txBody>
          <a:bodyPr/>
          <a:lstStyle/>
          <a:p>
            <a:fld id="{EE7591CA-090E-4095-82E7-6ED05BA6F9F1}" type="slidenum">
              <a:rPr lang="en-US" smtClean="0"/>
              <a:t>‹#›</a:t>
            </a:fld>
            <a:endParaRPr lang="en-US"/>
          </a:p>
        </p:txBody>
      </p:sp>
    </p:spTree>
    <p:extLst>
      <p:ext uri="{BB962C8B-B14F-4D97-AF65-F5344CB8AC3E}">
        <p14:creationId xmlns:p14="http://schemas.microsoft.com/office/powerpoint/2010/main" val="4200469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13341-8619-493A-9C08-7CE0F0DC5E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35F22A-BB41-4DEC-B1B1-B26D4C19D6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9A00028-3D6C-4103-B354-C141FA18DDBE}"/>
              </a:ext>
            </a:extLst>
          </p:cNvPr>
          <p:cNvSpPr>
            <a:spLocks noGrp="1"/>
          </p:cNvSpPr>
          <p:nvPr>
            <p:ph type="dt" sz="half" idx="10"/>
          </p:nvPr>
        </p:nvSpPr>
        <p:spPr/>
        <p:txBody>
          <a:bodyPr/>
          <a:lstStyle/>
          <a:p>
            <a:fld id="{123A09DD-CEEF-4CC3-9296-60A98E3C24E1}" type="datetimeFigureOut">
              <a:rPr lang="en-US" smtClean="0"/>
              <a:t>3/9/2018</a:t>
            </a:fld>
            <a:endParaRPr lang="en-US"/>
          </a:p>
        </p:txBody>
      </p:sp>
      <p:sp>
        <p:nvSpPr>
          <p:cNvPr id="5" name="Footer Placeholder 4">
            <a:extLst>
              <a:ext uri="{FF2B5EF4-FFF2-40B4-BE49-F238E27FC236}">
                <a16:creationId xmlns:a16="http://schemas.microsoft.com/office/drawing/2014/main" id="{EEBD6B7A-8098-45BE-8B6F-61B173B624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05DCAD-D46A-4116-B6E5-AD92D972BBDC}"/>
              </a:ext>
            </a:extLst>
          </p:cNvPr>
          <p:cNvSpPr>
            <a:spLocks noGrp="1"/>
          </p:cNvSpPr>
          <p:nvPr>
            <p:ph type="sldNum" sz="quarter" idx="12"/>
          </p:nvPr>
        </p:nvSpPr>
        <p:spPr/>
        <p:txBody>
          <a:bodyPr/>
          <a:lstStyle/>
          <a:p>
            <a:fld id="{EE7591CA-090E-4095-82E7-6ED05BA6F9F1}" type="slidenum">
              <a:rPr lang="en-US" smtClean="0"/>
              <a:t>‹#›</a:t>
            </a:fld>
            <a:endParaRPr lang="en-US"/>
          </a:p>
        </p:txBody>
      </p:sp>
    </p:spTree>
    <p:extLst>
      <p:ext uri="{BB962C8B-B14F-4D97-AF65-F5344CB8AC3E}">
        <p14:creationId xmlns:p14="http://schemas.microsoft.com/office/powerpoint/2010/main" val="171086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7A157-7432-49DE-BBD8-94119D93E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7EA122-ECBA-4063-AA10-815633EE4E4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2A39C6-ECF2-451F-86A4-A251C763CFA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C80C16-FD6B-4B10-901E-1A4FB2B0E021}"/>
              </a:ext>
            </a:extLst>
          </p:cNvPr>
          <p:cNvSpPr>
            <a:spLocks noGrp="1"/>
          </p:cNvSpPr>
          <p:nvPr>
            <p:ph type="dt" sz="half" idx="10"/>
          </p:nvPr>
        </p:nvSpPr>
        <p:spPr/>
        <p:txBody>
          <a:bodyPr/>
          <a:lstStyle/>
          <a:p>
            <a:fld id="{123A09DD-CEEF-4CC3-9296-60A98E3C24E1}" type="datetimeFigureOut">
              <a:rPr lang="en-US" smtClean="0"/>
              <a:t>3/9/2018</a:t>
            </a:fld>
            <a:endParaRPr lang="en-US"/>
          </a:p>
        </p:txBody>
      </p:sp>
      <p:sp>
        <p:nvSpPr>
          <p:cNvPr id="6" name="Footer Placeholder 5">
            <a:extLst>
              <a:ext uri="{FF2B5EF4-FFF2-40B4-BE49-F238E27FC236}">
                <a16:creationId xmlns:a16="http://schemas.microsoft.com/office/drawing/2014/main" id="{15002FD0-FE71-46D4-8EEC-1E9442C2B8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A7F782-2CB0-49F6-9000-707150CC3233}"/>
              </a:ext>
            </a:extLst>
          </p:cNvPr>
          <p:cNvSpPr>
            <a:spLocks noGrp="1"/>
          </p:cNvSpPr>
          <p:nvPr>
            <p:ph type="sldNum" sz="quarter" idx="12"/>
          </p:nvPr>
        </p:nvSpPr>
        <p:spPr/>
        <p:txBody>
          <a:bodyPr/>
          <a:lstStyle/>
          <a:p>
            <a:fld id="{EE7591CA-090E-4095-82E7-6ED05BA6F9F1}" type="slidenum">
              <a:rPr lang="en-US" smtClean="0"/>
              <a:t>‹#›</a:t>
            </a:fld>
            <a:endParaRPr lang="en-US"/>
          </a:p>
        </p:txBody>
      </p:sp>
    </p:spTree>
    <p:extLst>
      <p:ext uri="{BB962C8B-B14F-4D97-AF65-F5344CB8AC3E}">
        <p14:creationId xmlns:p14="http://schemas.microsoft.com/office/powerpoint/2010/main" val="1526453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E7F08-48E6-46AE-9FD3-8CFB13D3C0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36F5EC-9DC0-4F93-9336-0DA48069BC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ACD166-81A7-44A0-82D0-54FF4740A6F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13C184-939A-48F8-94AD-34DDA49F5B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3B66572-C10D-46D0-A2B9-D9FAB091CC9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E6C232-D3B3-4ADF-821E-C98FDD42D044}"/>
              </a:ext>
            </a:extLst>
          </p:cNvPr>
          <p:cNvSpPr>
            <a:spLocks noGrp="1"/>
          </p:cNvSpPr>
          <p:nvPr>
            <p:ph type="dt" sz="half" idx="10"/>
          </p:nvPr>
        </p:nvSpPr>
        <p:spPr/>
        <p:txBody>
          <a:bodyPr/>
          <a:lstStyle/>
          <a:p>
            <a:fld id="{123A09DD-CEEF-4CC3-9296-60A98E3C24E1}" type="datetimeFigureOut">
              <a:rPr lang="en-US" smtClean="0"/>
              <a:t>3/9/2018</a:t>
            </a:fld>
            <a:endParaRPr lang="en-US"/>
          </a:p>
        </p:txBody>
      </p:sp>
      <p:sp>
        <p:nvSpPr>
          <p:cNvPr id="8" name="Footer Placeholder 7">
            <a:extLst>
              <a:ext uri="{FF2B5EF4-FFF2-40B4-BE49-F238E27FC236}">
                <a16:creationId xmlns:a16="http://schemas.microsoft.com/office/drawing/2014/main" id="{8C5D63F8-C099-4E7F-BD23-B01AD5E643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47C369-C113-44DA-890D-28E794A55869}"/>
              </a:ext>
            </a:extLst>
          </p:cNvPr>
          <p:cNvSpPr>
            <a:spLocks noGrp="1"/>
          </p:cNvSpPr>
          <p:nvPr>
            <p:ph type="sldNum" sz="quarter" idx="12"/>
          </p:nvPr>
        </p:nvSpPr>
        <p:spPr/>
        <p:txBody>
          <a:bodyPr/>
          <a:lstStyle/>
          <a:p>
            <a:fld id="{EE7591CA-090E-4095-82E7-6ED05BA6F9F1}" type="slidenum">
              <a:rPr lang="en-US" smtClean="0"/>
              <a:t>‹#›</a:t>
            </a:fld>
            <a:endParaRPr lang="en-US"/>
          </a:p>
        </p:txBody>
      </p:sp>
    </p:spTree>
    <p:extLst>
      <p:ext uri="{BB962C8B-B14F-4D97-AF65-F5344CB8AC3E}">
        <p14:creationId xmlns:p14="http://schemas.microsoft.com/office/powerpoint/2010/main" val="2281720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D2640-FB76-47C6-873A-7EBDC77694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3AE5FF-875D-4E2D-8E3B-677DC6AF9CA1}"/>
              </a:ext>
            </a:extLst>
          </p:cNvPr>
          <p:cNvSpPr>
            <a:spLocks noGrp="1"/>
          </p:cNvSpPr>
          <p:nvPr>
            <p:ph type="dt" sz="half" idx="10"/>
          </p:nvPr>
        </p:nvSpPr>
        <p:spPr/>
        <p:txBody>
          <a:bodyPr/>
          <a:lstStyle/>
          <a:p>
            <a:fld id="{123A09DD-CEEF-4CC3-9296-60A98E3C24E1}" type="datetimeFigureOut">
              <a:rPr lang="en-US" smtClean="0"/>
              <a:t>3/9/2018</a:t>
            </a:fld>
            <a:endParaRPr lang="en-US"/>
          </a:p>
        </p:txBody>
      </p:sp>
      <p:sp>
        <p:nvSpPr>
          <p:cNvPr id="4" name="Footer Placeholder 3">
            <a:extLst>
              <a:ext uri="{FF2B5EF4-FFF2-40B4-BE49-F238E27FC236}">
                <a16:creationId xmlns:a16="http://schemas.microsoft.com/office/drawing/2014/main" id="{16CF0594-BFC9-419B-AABC-E8EBE310BE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7093EE-3F38-441A-9CE6-9256A554F734}"/>
              </a:ext>
            </a:extLst>
          </p:cNvPr>
          <p:cNvSpPr>
            <a:spLocks noGrp="1"/>
          </p:cNvSpPr>
          <p:nvPr>
            <p:ph type="sldNum" sz="quarter" idx="12"/>
          </p:nvPr>
        </p:nvSpPr>
        <p:spPr/>
        <p:txBody>
          <a:bodyPr/>
          <a:lstStyle/>
          <a:p>
            <a:fld id="{EE7591CA-090E-4095-82E7-6ED05BA6F9F1}" type="slidenum">
              <a:rPr lang="en-US" smtClean="0"/>
              <a:t>‹#›</a:t>
            </a:fld>
            <a:endParaRPr lang="en-US"/>
          </a:p>
        </p:txBody>
      </p:sp>
    </p:spTree>
    <p:extLst>
      <p:ext uri="{BB962C8B-B14F-4D97-AF65-F5344CB8AC3E}">
        <p14:creationId xmlns:p14="http://schemas.microsoft.com/office/powerpoint/2010/main" val="3886708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55E0B2-8EE0-4E45-82E3-BE3D0059A439}"/>
              </a:ext>
            </a:extLst>
          </p:cNvPr>
          <p:cNvSpPr>
            <a:spLocks noGrp="1"/>
          </p:cNvSpPr>
          <p:nvPr>
            <p:ph type="dt" sz="half" idx="10"/>
          </p:nvPr>
        </p:nvSpPr>
        <p:spPr/>
        <p:txBody>
          <a:bodyPr/>
          <a:lstStyle/>
          <a:p>
            <a:fld id="{123A09DD-CEEF-4CC3-9296-60A98E3C24E1}" type="datetimeFigureOut">
              <a:rPr lang="en-US" smtClean="0"/>
              <a:t>3/9/2018</a:t>
            </a:fld>
            <a:endParaRPr lang="en-US"/>
          </a:p>
        </p:txBody>
      </p:sp>
      <p:sp>
        <p:nvSpPr>
          <p:cNvPr id="3" name="Footer Placeholder 2">
            <a:extLst>
              <a:ext uri="{FF2B5EF4-FFF2-40B4-BE49-F238E27FC236}">
                <a16:creationId xmlns:a16="http://schemas.microsoft.com/office/drawing/2014/main" id="{C3CB0907-0DDF-47CE-89A2-CA3127EC8E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EA5E1D-F17E-43C7-B3B0-384AD4D6B5C6}"/>
              </a:ext>
            </a:extLst>
          </p:cNvPr>
          <p:cNvSpPr>
            <a:spLocks noGrp="1"/>
          </p:cNvSpPr>
          <p:nvPr>
            <p:ph type="sldNum" sz="quarter" idx="12"/>
          </p:nvPr>
        </p:nvSpPr>
        <p:spPr/>
        <p:txBody>
          <a:bodyPr/>
          <a:lstStyle/>
          <a:p>
            <a:fld id="{EE7591CA-090E-4095-82E7-6ED05BA6F9F1}" type="slidenum">
              <a:rPr lang="en-US" smtClean="0"/>
              <a:t>‹#›</a:t>
            </a:fld>
            <a:endParaRPr lang="en-US"/>
          </a:p>
        </p:txBody>
      </p:sp>
    </p:spTree>
    <p:extLst>
      <p:ext uri="{BB962C8B-B14F-4D97-AF65-F5344CB8AC3E}">
        <p14:creationId xmlns:p14="http://schemas.microsoft.com/office/powerpoint/2010/main" val="1658055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74AA1-42A2-4A9C-9B16-D207BC27CE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CBF40C-C89E-4DDA-B71E-EBFE105866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E7258C-022C-4BA5-9C54-430BC38E6F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B4F764-BEDC-4A6F-BE60-74C2D7771A11}"/>
              </a:ext>
            </a:extLst>
          </p:cNvPr>
          <p:cNvSpPr>
            <a:spLocks noGrp="1"/>
          </p:cNvSpPr>
          <p:nvPr>
            <p:ph type="dt" sz="half" idx="10"/>
          </p:nvPr>
        </p:nvSpPr>
        <p:spPr/>
        <p:txBody>
          <a:bodyPr/>
          <a:lstStyle/>
          <a:p>
            <a:fld id="{123A09DD-CEEF-4CC3-9296-60A98E3C24E1}" type="datetimeFigureOut">
              <a:rPr lang="en-US" smtClean="0"/>
              <a:t>3/9/2018</a:t>
            </a:fld>
            <a:endParaRPr lang="en-US"/>
          </a:p>
        </p:txBody>
      </p:sp>
      <p:sp>
        <p:nvSpPr>
          <p:cNvPr id="6" name="Footer Placeholder 5">
            <a:extLst>
              <a:ext uri="{FF2B5EF4-FFF2-40B4-BE49-F238E27FC236}">
                <a16:creationId xmlns:a16="http://schemas.microsoft.com/office/drawing/2014/main" id="{3E7DC5B4-C2BE-46DB-ADA3-7D17F97E0D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CBBBF3-4346-4FB5-8DD4-C671B083D98C}"/>
              </a:ext>
            </a:extLst>
          </p:cNvPr>
          <p:cNvSpPr>
            <a:spLocks noGrp="1"/>
          </p:cNvSpPr>
          <p:nvPr>
            <p:ph type="sldNum" sz="quarter" idx="12"/>
          </p:nvPr>
        </p:nvSpPr>
        <p:spPr/>
        <p:txBody>
          <a:bodyPr/>
          <a:lstStyle/>
          <a:p>
            <a:fld id="{EE7591CA-090E-4095-82E7-6ED05BA6F9F1}" type="slidenum">
              <a:rPr lang="en-US" smtClean="0"/>
              <a:t>‹#›</a:t>
            </a:fld>
            <a:endParaRPr lang="en-US"/>
          </a:p>
        </p:txBody>
      </p:sp>
    </p:spTree>
    <p:extLst>
      <p:ext uri="{BB962C8B-B14F-4D97-AF65-F5344CB8AC3E}">
        <p14:creationId xmlns:p14="http://schemas.microsoft.com/office/powerpoint/2010/main" val="474754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AEC36-6350-4D4E-B223-2C48695FE7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999145-F0CB-456E-84C7-57DA70B0A6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424CE1-AF9E-4FFA-ADF1-8131C860A2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5ED18B-CB8C-4C40-83D4-C748DD3D5F5D}"/>
              </a:ext>
            </a:extLst>
          </p:cNvPr>
          <p:cNvSpPr>
            <a:spLocks noGrp="1"/>
          </p:cNvSpPr>
          <p:nvPr>
            <p:ph type="dt" sz="half" idx="10"/>
          </p:nvPr>
        </p:nvSpPr>
        <p:spPr/>
        <p:txBody>
          <a:bodyPr/>
          <a:lstStyle/>
          <a:p>
            <a:fld id="{123A09DD-CEEF-4CC3-9296-60A98E3C24E1}" type="datetimeFigureOut">
              <a:rPr lang="en-US" smtClean="0"/>
              <a:t>3/9/2018</a:t>
            </a:fld>
            <a:endParaRPr lang="en-US"/>
          </a:p>
        </p:txBody>
      </p:sp>
      <p:sp>
        <p:nvSpPr>
          <p:cNvPr id="6" name="Footer Placeholder 5">
            <a:extLst>
              <a:ext uri="{FF2B5EF4-FFF2-40B4-BE49-F238E27FC236}">
                <a16:creationId xmlns:a16="http://schemas.microsoft.com/office/drawing/2014/main" id="{285F853D-CD39-46EB-BAF7-084C777F6B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D9F108-6B2B-485B-AC12-B81CA36EA27B}"/>
              </a:ext>
            </a:extLst>
          </p:cNvPr>
          <p:cNvSpPr>
            <a:spLocks noGrp="1"/>
          </p:cNvSpPr>
          <p:nvPr>
            <p:ph type="sldNum" sz="quarter" idx="12"/>
          </p:nvPr>
        </p:nvSpPr>
        <p:spPr/>
        <p:txBody>
          <a:bodyPr/>
          <a:lstStyle/>
          <a:p>
            <a:fld id="{EE7591CA-090E-4095-82E7-6ED05BA6F9F1}" type="slidenum">
              <a:rPr lang="en-US" smtClean="0"/>
              <a:t>‹#›</a:t>
            </a:fld>
            <a:endParaRPr lang="en-US"/>
          </a:p>
        </p:txBody>
      </p:sp>
    </p:spTree>
    <p:extLst>
      <p:ext uri="{BB962C8B-B14F-4D97-AF65-F5344CB8AC3E}">
        <p14:creationId xmlns:p14="http://schemas.microsoft.com/office/powerpoint/2010/main" val="3369648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A9241D-281D-4231-8C6E-3D04D59028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F302CA-2B2C-494B-8AE3-E2366A7ACF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07E3A8-51DA-4C91-A30F-EFD34E459E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3A09DD-CEEF-4CC3-9296-60A98E3C24E1}" type="datetimeFigureOut">
              <a:rPr lang="en-US" smtClean="0"/>
              <a:t>3/9/2018</a:t>
            </a:fld>
            <a:endParaRPr lang="en-US"/>
          </a:p>
        </p:txBody>
      </p:sp>
      <p:sp>
        <p:nvSpPr>
          <p:cNvPr id="5" name="Footer Placeholder 4">
            <a:extLst>
              <a:ext uri="{FF2B5EF4-FFF2-40B4-BE49-F238E27FC236}">
                <a16:creationId xmlns:a16="http://schemas.microsoft.com/office/drawing/2014/main" id="{61942FF2-25A8-4D06-90D6-D1515472F6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4470EF-A6EA-4F9E-8733-573373CFB5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7591CA-090E-4095-82E7-6ED05BA6F9F1}" type="slidenum">
              <a:rPr lang="en-US" smtClean="0"/>
              <a:t>‹#›</a:t>
            </a:fld>
            <a:endParaRPr lang="en-US"/>
          </a:p>
        </p:txBody>
      </p:sp>
    </p:spTree>
    <p:extLst>
      <p:ext uri="{BB962C8B-B14F-4D97-AF65-F5344CB8AC3E}">
        <p14:creationId xmlns:p14="http://schemas.microsoft.com/office/powerpoint/2010/main" val="1902689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youtube.com/watch?v=0XDdo6a_UZA" TargetMode="External"/><Relationship Id="rId1" Type="http://schemas.openxmlformats.org/officeDocument/2006/relationships/slideLayout" Target="../slideLayouts/slideLayout7.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ctivInspire - Studio">
            <a:extLst>
              <a:ext uri="{FF2B5EF4-FFF2-40B4-BE49-F238E27FC236}">
                <a16:creationId xmlns:a16="http://schemas.microsoft.com/office/drawing/2014/main" id="{0A3E5FCD-47BC-45B6-BE34-367798C1E8EF}"/>
              </a:ext>
            </a:extLst>
          </p:cNvPr>
          <p:cNvPicPr>
            <a:picLocks noChangeAspect="1"/>
          </p:cNvPicPr>
          <p:nvPr/>
        </p:nvPicPr>
        <p:blipFill rotWithShape="1">
          <a:blip r:embed="rId2">
            <a:extLst>
              <a:ext uri="{28A0092B-C50C-407E-A947-70E740481C1C}">
                <a14:useLocalDpi xmlns:a14="http://schemas.microsoft.com/office/drawing/2010/main" val="0"/>
              </a:ext>
            </a:extLst>
          </a:blip>
          <a:srcRect l="21885" t="8262" r="29549" b="12716"/>
          <a:stretch/>
        </p:blipFill>
        <p:spPr>
          <a:xfrm>
            <a:off x="2053653" y="119921"/>
            <a:ext cx="7480092" cy="6552181"/>
          </a:xfrm>
          <a:prstGeom prst="rect">
            <a:avLst/>
          </a:prstGeom>
        </p:spPr>
      </p:pic>
    </p:spTree>
    <p:extLst>
      <p:ext uri="{BB962C8B-B14F-4D97-AF65-F5344CB8AC3E}">
        <p14:creationId xmlns:p14="http://schemas.microsoft.com/office/powerpoint/2010/main" val="3424428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ctivInspire - Studio">
            <a:extLst>
              <a:ext uri="{FF2B5EF4-FFF2-40B4-BE49-F238E27FC236}">
                <a16:creationId xmlns:a16="http://schemas.microsoft.com/office/drawing/2014/main" id="{8A4C27E1-8332-4801-B6FF-2F950BF631EA}"/>
              </a:ext>
            </a:extLst>
          </p:cNvPr>
          <p:cNvPicPr>
            <a:picLocks noChangeAspect="1"/>
          </p:cNvPicPr>
          <p:nvPr/>
        </p:nvPicPr>
        <p:blipFill rotWithShape="1">
          <a:blip r:embed="rId2">
            <a:extLst>
              <a:ext uri="{28A0092B-C50C-407E-A947-70E740481C1C}">
                <a14:useLocalDpi xmlns:a14="http://schemas.microsoft.com/office/drawing/2010/main" val="0"/>
              </a:ext>
            </a:extLst>
          </a:blip>
          <a:srcRect l="22746" t="12145" r="23278" b="18654"/>
          <a:stretch/>
        </p:blipFill>
        <p:spPr>
          <a:xfrm>
            <a:off x="1439054" y="299803"/>
            <a:ext cx="9203961" cy="6352622"/>
          </a:xfrm>
          <a:prstGeom prst="rect">
            <a:avLst/>
          </a:prstGeom>
        </p:spPr>
      </p:pic>
    </p:spTree>
    <p:extLst>
      <p:ext uri="{BB962C8B-B14F-4D97-AF65-F5344CB8AC3E}">
        <p14:creationId xmlns:p14="http://schemas.microsoft.com/office/powerpoint/2010/main" val="4072748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ctivInspire - Studio">
            <a:extLst>
              <a:ext uri="{FF2B5EF4-FFF2-40B4-BE49-F238E27FC236}">
                <a16:creationId xmlns:a16="http://schemas.microsoft.com/office/drawing/2014/main" id="{4B8A6479-BA65-4083-869D-A154C330B31A}"/>
              </a:ext>
            </a:extLst>
          </p:cNvPr>
          <p:cNvPicPr>
            <a:picLocks noChangeAspect="1"/>
          </p:cNvPicPr>
          <p:nvPr/>
        </p:nvPicPr>
        <p:blipFill rotWithShape="1">
          <a:blip r:embed="rId2">
            <a:extLst>
              <a:ext uri="{28A0092B-C50C-407E-A947-70E740481C1C}">
                <a14:useLocalDpi xmlns:a14="http://schemas.microsoft.com/office/drawing/2010/main" val="0"/>
              </a:ext>
            </a:extLst>
          </a:blip>
          <a:srcRect l="21640" t="9176" r="21926" b="14315"/>
          <a:stretch/>
        </p:blipFill>
        <p:spPr>
          <a:xfrm>
            <a:off x="1753848" y="134910"/>
            <a:ext cx="9054059" cy="6608083"/>
          </a:xfrm>
          <a:prstGeom prst="rect">
            <a:avLst/>
          </a:prstGeom>
        </p:spPr>
      </p:pic>
    </p:spTree>
    <p:extLst>
      <p:ext uri="{BB962C8B-B14F-4D97-AF65-F5344CB8AC3E}">
        <p14:creationId xmlns:p14="http://schemas.microsoft.com/office/powerpoint/2010/main" val="3562446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ctivInspire - Studio">
            <a:extLst>
              <a:ext uri="{FF2B5EF4-FFF2-40B4-BE49-F238E27FC236}">
                <a16:creationId xmlns:a16="http://schemas.microsoft.com/office/drawing/2014/main" id="{C6CF22B1-836F-420D-B744-21DAAF951A5F}"/>
              </a:ext>
            </a:extLst>
          </p:cNvPr>
          <p:cNvPicPr>
            <a:picLocks noChangeAspect="1"/>
          </p:cNvPicPr>
          <p:nvPr/>
        </p:nvPicPr>
        <p:blipFill rotWithShape="1">
          <a:blip r:embed="rId2">
            <a:extLst>
              <a:ext uri="{28A0092B-C50C-407E-A947-70E740481C1C}">
                <a14:useLocalDpi xmlns:a14="http://schemas.microsoft.com/office/drawing/2010/main" val="0"/>
              </a:ext>
            </a:extLst>
          </a:blip>
          <a:srcRect l="21517" t="15799" r="22910" b="30530"/>
          <a:stretch/>
        </p:blipFill>
        <p:spPr>
          <a:xfrm>
            <a:off x="2623278" y="1184223"/>
            <a:ext cx="6775555" cy="3522688"/>
          </a:xfrm>
          <a:prstGeom prst="rect">
            <a:avLst/>
          </a:prstGeom>
        </p:spPr>
      </p:pic>
    </p:spTree>
    <p:extLst>
      <p:ext uri="{BB962C8B-B14F-4D97-AF65-F5344CB8AC3E}">
        <p14:creationId xmlns:p14="http://schemas.microsoft.com/office/powerpoint/2010/main" val="2925294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ctivInspire - Studio">
            <a:extLst>
              <a:ext uri="{FF2B5EF4-FFF2-40B4-BE49-F238E27FC236}">
                <a16:creationId xmlns:a16="http://schemas.microsoft.com/office/drawing/2014/main" id="{59D6A26C-2EA6-471C-A166-FEF76DDCE7E2}"/>
              </a:ext>
            </a:extLst>
          </p:cNvPr>
          <p:cNvPicPr>
            <a:picLocks noChangeAspect="1"/>
          </p:cNvPicPr>
          <p:nvPr/>
        </p:nvPicPr>
        <p:blipFill rotWithShape="1">
          <a:blip r:embed="rId2">
            <a:extLst>
              <a:ext uri="{28A0092B-C50C-407E-A947-70E740481C1C}">
                <a14:useLocalDpi xmlns:a14="http://schemas.microsoft.com/office/drawing/2010/main" val="0"/>
              </a:ext>
            </a:extLst>
          </a:blip>
          <a:srcRect l="22254" t="11917" r="25984" b="38524"/>
          <a:stretch/>
        </p:blipFill>
        <p:spPr>
          <a:xfrm>
            <a:off x="1169234" y="899408"/>
            <a:ext cx="9160923" cy="4721903"/>
          </a:xfrm>
          <a:prstGeom prst="rect">
            <a:avLst/>
          </a:prstGeom>
        </p:spPr>
      </p:pic>
    </p:spTree>
    <p:extLst>
      <p:ext uri="{BB962C8B-B14F-4D97-AF65-F5344CB8AC3E}">
        <p14:creationId xmlns:p14="http://schemas.microsoft.com/office/powerpoint/2010/main" val="1282691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ctivInspire - Studio">
            <a:extLst>
              <a:ext uri="{FF2B5EF4-FFF2-40B4-BE49-F238E27FC236}">
                <a16:creationId xmlns:a16="http://schemas.microsoft.com/office/drawing/2014/main" id="{3DFC88DB-47E2-43C7-B59E-479058232A9F}"/>
              </a:ext>
            </a:extLst>
          </p:cNvPr>
          <p:cNvPicPr>
            <a:picLocks noChangeAspect="1"/>
          </p:cNvPicPr>
          <p:nvPr/>
        </p:nvPicPr>
        <p:blipFill rotWithShape="1">
          <a:blip r:embed="rId2">
            <a:extLst>
              <a:ext uri="{28A0092B-C50C-407E-A947-70E740481C1C}">
                <a14:useLocalDpi xmlns:a14="http://schemas.microsoft.com/office/drawing/2010/main" val="0"/>
              </a:ext>
            </a:extLst>
          </a:blip>
          <a:srcRect l="21640" t="15114" r="21557" b="28703"/>
          <a:stretch/>
        </p:blipFill>
        <p:spPr>
          <a:xfrm>
            <a:off x="314793" y="314793"/>
            <a:ext cx="11626880" cy="6190938"/>
          </a:xfrm>
          <a:prstGeom prst="rect">
            <a:avLst/>
          </a:prstGeom>
        </p:spPr>
      </p:pic>
    </p:spTree>
    <p:extLst>
      <p:ext uri="{BB962C8B-B14F-4D97-AF65-F5344CB8AC3E}">
        <p14:creationId xmlns:p14="http://schemas.microsoft.com/office/powerpoint/2010/main" val="2921131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2F869D-7790-4C62-BC0B-06F27CCFFCA0}"/>
              </a:ext>
            </a:extLst>
          </p:cNvPr>
          <p:cNvSpPr txBox="1"/>
          <p:nvPr/>
        </p:nvSpPr>
        <p:spPr>
          <a:xfrm>
            <a:off x="0" y="185980"/>
            <a:ext cx="12191999" cy="6401753"/>
          </a:xfrm>
          <a:prstGeom prst="rect">
            <a:avLst/>
          </a:prstGeom>
          <a:noFill/>
        </p:spPr>
        <p:txBody>
          <a:bodyPr wrap="square" rtlCol="0">
            <a:spAutoFit/>
          </a:bodyPr>
          <a:lstStyle/>
          <a:p>
            <a:pPr algn="ctr"/>
            <a:r>
              <a:rPr lang="en-US" sz="2800" b="1" dirty="0">
                <a:solidFill>
                  <a:srgbClr val="C00000"/>
                </a:solidFill>
                <a:effectLst>
                  <a:outerShdw blurRad="38100" dist="38100" dir="2700000" algn="tl">
                    <a:srgbClr val="000000">
                      <a:alpha val="43137"/>
                    </a:srgbClr>
                  </a:outerShdw>
                </a:effectLst>
              </a:rPr>
              <a:t>LOG PROMPTS</a:t>
            </a:r>
          </a:p>
          <a:p>
            <a:r>
              <a:rPr lang="en-US" sz="2800" dirty="0">
                <a:solidFill>
                  <a:srgbClr val="C00000"/>
                </a:solidFill>
              </a:rPr>
              <a:t>1. Choose 1 of the following Hitchcock quotes and explain, with references to </a:t>
            </a:r>
            <a:r>
              <a:rPr lang="en-US" sz="2800" i="1" dirty="0">
                <a:solidFill>
                  <a:srgbClr val="C00000"/>
                </a:solidFill>
              </a:rPr>
              <a:t>Rear Window</a:t>
            </a:r>
            <a:r>
              <a:rPr lang="en-US" sz="2800" dirty="0">
                <a:solidFill>
                  <a:srgbClr val="C00000"/>
                </a:solidFill>
              </a:rPr>
              <a:t>, why you agree/disagree with it:</a:t>
            </a:r>
          </a:p>
          <a:p>
            <a:pPr marL="852488" lvl="0" indent="-449263">
              <a:buFont typeface="+mj-lt"/>
              <a:buAutoNum type="alphaUcPeriod"/>
            </a:pPr>
            <a:r>
              <a:rPr lang="en-US" sz="2800" dirty="0">
                <a:solidFill>
                  <a:srgbClr val="002060"/>
                </a:solidFill>
              </a:rPr>
              <a:t>“The best actor is the man who can do nothing extremely well.”</a:t>
            </a:r>
          </a:p>
          <a:p>
            <a:pPr marL="852488" lvl="0" indent="-449263">
              <a:buFont typeface="+mj-lt"/>
              <a:buAutoNum type="alphaUcPeriod"/>
            </a:pPr>
            <a:r>
              <a:rPr lang="en-US" sz="2800" dirty="0">
                <a:solidFill>
                  <a:srgbClr val="002060"/>
                </a:solidFill>
              </a:rPr>
              <a:t>“A glimpse into the world proves that horror is nothing other than reality.”</a:t>
            </a:r>
          </a:p>
          <a:p>
            <a:pPr marL="852488" lvl="0" indent="-449263">
              <a:buFont typeface="+mj-lt"/>
              <a:buAutoNum type="alphaUcPeriod"/>
            </a:pPr>
            <a:r>
              <a:rPr lang="en-US" sz="2800" dirty="0">
                <a:solidFill>
                  <a:srgbClr val="002060"/>
                </a:solidFill>
              </a:rPr>
              <a:t>“In the old days villains had moustaches and kicked the dog. Audiences are smarter today. They don't want their villain to be thrown at them with green limelight on his face. They want an ordinary human being with failings.”</a:t>
            </a:r>
          </a:p>
          <a:p>
            <a:r>
              <a:rPr lang="en-US" sz="2800" dirty="0"/>
              <a:t> </a:t>
            </a:r>
          </a:p>
          <a:p>
            <a:r>
              <a:rPr lang="en-US" sz="2800" dirty="0">
                <a:solidFill>
                  <a:srgbClr val="C00000"/>
                </a:solidFill>
              </a:rPr>
              <a:t>2. Consider the reflexivity in the film; address at least 2 of these and explain how/</a:t>
            </a:r>
            <a:r>
              <a:rPr lang="en-US" sz="2800">
                <a:solidFill>
                  <a:srgbClr val="C00000"/>
                </a:solidFill>
              </a:rPr>
              <a:t>why they matter </a:t>
            </a:r>
            <a:r>
              <a:rPr lang="en-US" sz="2800" dirty="0">
                <a:solidFill>
                  <a:srgbClr val="C00000"/>
                </a:solidFill>
              </a:rPr>
              <a:t>to the film:</a:t>
            </a:r>
          </a:p>
          <a:p>
            <a:pPr marL="852488" lvl="0" indent="-449263">
              <a:buFont typeface="Wingdings" panose="05000000000000000000" pitchFamily="2" charset="2"/>
              <a:buChar char="q"/>
            </a:pPr>
            <a:r>
              <a:rPr lang="en-US" sz="2800" dirty="0">
                <a:solidFill>
                  <a:srgbClr val="002060"/>
                </a:solidFill>
              </a:rPr>
              <a:t>How is any character like an actor?</a:t>
            </a:r>
          </a:p>
          <a:p>
            <a:pPr marL="852488" lvl="0" indent="-449263">
              <a:buFont typeface="Wingdings" panose="05000000000000000000" pitchFamily="2" charset="2"/>
              <a:buChar char="q"/>
            </a:pPr>
            <a:r>
              <a:rPr lang="en-US" sz="2800" dirty="0">
                <a:solidFill>
                  <a:srgbClr val="002060"/>
                </a:solidFill>
              </a:rPr>
              <a:t>How is any character like a director?</a:t>
            </a:r>
          </a:p>
          <a:p>
            <a:pPr marL="852488" lvl="0" indent="-449263">
              <a:buFont typeface="Wingdings" panose="05000000000000000000" pitchFamily="2" charset="2"/>
              <a:buChar char="q"/>
            </a:pPr>
            <a:r>
              <a:rPr lang="en-US" sz="2800" dirty="0">
                <a:solidFill>
                  <a:srgbClr val="002060"/>
                </a:solidFill>
              </a:rPr>
              <a:t>How does any character find him/herself in the role of audience member?  </a:t>
            </a:r>
          </a:p>
          <a:p>
            <a:endParaRPr lang="en-US" dirty="0"/>
          </a:p>
        </p:txBody>
      </p:sp>
    </p:spTree>
    <p:extLst>
      <p:ext uri="{BB962C8B-B14F-4D97-AF65-F5344CB8AC3E}">
        <p14:creationId xmlns:p14="http://schemas.microsoft.com/office/powerpoint/2010/main" val="1012805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AF7035-9864-46B0-B08D-C2850EDC92BC}"/>
              </a:ext>
            </a:extLst>
          </p:cNvPr>
          <p:cNvSpPr/>
          <p:nvPr/>
        </p:nvSpPr>
        <p:spPr>
          <a:xfrm>
            <a:off x="3371530" y="164174"/>
            <a:ext cx="5329024"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INTERTEXTUALITY</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TextBox 2">
            <a:extLst>
              <a:ext uri="{FF2B5EF4-FFF2-40B4-BE49-F238E27FC236}">
                <a16:creationId xmlns:a16="http://schemas.microsoft.com/office/drawing/2014/main" id="{28FEC151-8F61-4090-A954-6042B5F76726}"/>
              </a:ext>
            </a:extLst>
          </p:cNvPr>
          <p:cNvSpPr txBox="1"/>
          <p:nvPr/>
        </p:nvSpPr>
        <p:spPr>
          <a:xfrm>
            <a:off x="254833" y="1199213"/>
            <a:ext cx="11797259" cy="2677656"/>
          </a:xfrm>
          <a:prstGeom prst="rect">
            <a:avLst/>
          </a:prstGeom>
          <a:noFill/>
        </p:spPr>
        <p:txBody>
          <a:bodyPr wrap="square" rtlCol="0">
            <a:spAutoFit/>
          </a:bodyPr>
          <a:lstStyle/>
          <a:p>
            <a:r>
              <a:rPr lang="en-US" sz="4400" dirty="0"/>
              <a:t>View the trailer for the movie</a:t>
            </a:r>
            <a:r>
              <a:rPr lang="en-US" sz="4400" i="1" dirty="0"/>
              <a:t> </a:t>
            </a:r>
            <a:r>
              <a:rPr lang="en-US" sz="4400" i="1" dirty="0" err="1"/>
              <a:t>Disturbia</a:t>
            </a:r>
            <a:r>
              <a:rPr lang="en-US" sz="4400" i="1" dirty="0"/>
              <a:t> </a:t>
            </a:r>
            <a:r>
              <a:rPr lang="en-US" sz="4400" dirty="0"/>
              <a:t>(click below) and note the way in which it seems to reflect elements of </a:t>
            </a:r>
            <a:r>
              <a:rPr lang="en-US" sz="4400" i="1" dirty="0"/>
              <a:t>Rear Window</a:t>
            </a:r>
            <a:r>
              <a:rPr lang="en-US" dirty="0"/>
              <a:t>.</a:t>
            </a:r>
          </a:p>
          <a:p>
            <a:endParaRPr lang="en-US" dirty="0"/>
          </a:p>
          <a:p>
            <a:endParaRPr lang="en-US" dirty="0"/>
          </a:p>
        </p:txBody>
      </p:sp>
      <p:pic>
        <p:nvPicPr>
          <p:cNvPr id="5" name="Graphic 4" descr="Clapper board">
            <a:hlinkClick r:id="rId2" highlightClick="1"/>
            <a:extLst>
              <a:ext uri="{FF2B5EF4-FFF2-40B4-BE49-F238E27FC236}">
                <a16:creationId xmlns:a16="http://schemas.microsoft.com/office/drawing/2014/main" id="{8344CCFD-EEB3-40D5-AD94-C3922CEECA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14536" y="3352213"/>
            <a:ext cx="2695731" cy="2695731"/>
          </a:xfrm>
          <a:prstGeom prst="rect">
            <a:avLst/>
          </a:prstGeom>
        </p:spPr>
      </p:pic>
    </p:spTree>
    <p:extLst>
      <p:ext uri="{BB962C8B-B14F-4D97-AF65-F5344CB8AC3E}">
        <p14:creationId xmlns:p14="http://schemas.microsoft.com/office/powerpoint/2010/main" val="4287728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128</Words>
  <Application>Microsoft Office PowerPoint</Application>
  <PresentationFormat>Widescreen</PresentationFormat>
  <Paragraphs>12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REMAR, COLLEEN</dc:creator>
  <cp:lastModifiedBy>REMAR, COLLEEN</cp:lastModifiedBy>
  <cp:revision>3</cp:revision>
  <dcterms:created xsi:type="dcterms:W3CDTF">2018-03-05T16:43:37Z</dcterms:created>
  <dcterms:modified xsi:type="dcterms:W3CDTF">2018-03-09T13:09:03Z</dcterms:modified>
</cp:coreProperties>
</file>